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Lst>
  <p:sldIdLst>
    <p:sldId id="258" r:id="rId7"/>
    <p:sldId id="261" r:id="rId8"/>
    <p:sldId id="263" r:id="rId9"/>
    <p:sldId id="265" r:id="rId10"/>
    <p:sldId id="267" r:id="rId11"/>
    <p:sldId id="269"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2793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5381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1913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7052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7122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4260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3828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4290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25278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4588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456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634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99720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65647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4659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7061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0975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66681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23778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34149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50594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8912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28785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20688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02591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308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5056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44849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95156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34944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34867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46989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9880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99344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67149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16972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14075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26591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72891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869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01916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71814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00481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3721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41651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9767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68110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7695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94451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61483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322691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41789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07610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823732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506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25278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28661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82515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75061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77721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3875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37731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678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7934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247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7041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390842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3087750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21974526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601279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420524560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75368191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موقف سوريا من مشروع </a:t>
            </a:r>
            <a:r>
              <a:rPr lang="ar-EG" dirty="0" smtClean="0"/>
              <a:t>جونستون</a:t>
            </a:r>
            <a:r>
              <a:rPr lang="ar-SA" dirty="0" smtClean="0"/>
              <a:t>  م 1 / 4 </a:t>
            </a:r>
            <a:r>
              <a:rPr lang="ar-EG" dirty="0" smtClean="0"/>
              <a:t> </a:t>
            </a:r>
            <a:endParaRPr lang="en-US" dirty="0"/>
          </a:p>
        </p:txBody>
      </p:sp>
      <p:sp>
        <p:nvSpPr>
          <p:cNvPr id="3" name="Content Placeholder 2"/>
          <p:cNvSpPr>
            <a:spLocks noGrp="1"/>
          </p:cNvSpPr>
          <p:nvPr>
            <p:ph idx="1"/>
          </p:nvPr>
        </p:nvSpPr>
        <p:spPr/>
        <p:txBody>
          <a:bodyPr>
            <a:normAutofit fontScale="77500" lnSpcReduction="20000"/>
          </a:bodyPr>
          <a:lstStyle/>
          <a:p>
            <a:pPr algn="just" rtl="1"/>
            <a:r>
              <a:rPr lang="ar-EG" dirty="0"/>
              <a:t>وأما عن موقف سوريا من مشروع جونستون فنجد أن السفارة المصرية بدمشق تابعت بكل دقة الموقف السورى من هذا المشروع بناءً على تكليف من وزارة الخارجية المصرية، ففى رسالة السفير محمود رياض إلى وكيل الخارجية المصرية في أغسطس 1955م بين فيها أن الحكومة السورية أرجأت الفصل في مشروع جونستون، لأن اللجنة الفنية التى أسند إليها دراسة المشروع لم تنته من دراسته، كما أن الحكومة الموجودة في سوريا تنتهى فترة حكمها في نهاية شهر أغسطس 1955م، لذا فإن الحكومة التى تتشكل هى التى تبحث المشروع من الناحية السياسة ولن يحدث ذلك قبل أواخر سبتمبر عام 1955م(29)، لذا طالب ممثلو حكومات لبنان وسوريا والأردن تأجيل زيارة جونستون إلى سوريا ، ولما كان جونستون يقدر المشاكل الناشئة عن الانتخابات في سوريا، وأن الخارجية الأمريكية ترغب في استيعاب الحكومات العربية إلى أقصي حد ممكن ، فقد قرر جونستون تأجيل زيارته إلى دمشق إلى نهاية شهر سبتمبر1955م (30).</a:t>
            </a:r>
            <a:endParaRPr lang="en-US" dirty="0"/>
          </a:p>
        </p:txBody>
      </p:sp>
    </p:spTree>
    <p:extLst>
      <p:ext uri="{BB962C8B-B14F-4D97-AF65-F5344CB8AC3E}">
        <p14:creationId xmlns:p14="http://schemas.microsoft.com/office/powerpoint/2010/main" val="4115948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لبنان</a:t>
            </a:r>
            <a:endParaRPr lang="en-US" dirty="0"/>
          </a:p>
        </p:txBody>
      </p:sp>
      <p:sp>
        <p:nvSpPr>
          <p:cNvPr id="3" name="Content Placeholder 2"/>
          <p:cNvSpPr>
            <a:spLocks noGrp="1"/>
          </p:cNvSpPr>
          <p:nvPr>
            <p:ph idx="1"/>
          </p:nvPr>
        </p:nvSpPr>
        <p:spPr/>
        <p:txBody>
          <a:bodyPr/>
          <a:lstStyle/>
          <a:p>
            <a:pPr algn="just" rtl="1"/>
            <a:r>
              <a:rPr lang="ar-EG" dirty="0"/>
              <a:t>وفى لبنان التقى أريك جونستون برئيس وزراء لبنان عبد الله اليافى ، وبحث معه المهمة التى جاء من أجلها، وقد بين له الرئيس اللبنانى بعبارات لا لبس فيها أن لبنان ترفض كلية البحث في أى مشروع مشترك لاستثمار المياه مع إسرائيل، والدخول في مفاوضات مباشرة أو غير مباشرة معها حول هذا الموضوع .</a:t>
            </a:r>
            <a:endParaRPr lang="en-US" dirty="0"/>
          </a:p>
        </p:txBody>
      </p:sp>
    </p:spTree>
    <p:extLst>
      <p:ext uri="{BB962C8B-B14F-4D97-AF65-F5344CB8AC3E}">
        <p14:creationId xmlns:p14="http://schemas.microsoft.com/office/powerpoint/2010/main" val="2680674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الحكومة العراقية </a:t>
            </a:r>
            <a:endParaRPr lang="en-US" dirty="0"/>
          </a:p>
        </p:txBody>
      </p:sp>
      <p:sp>
        <p:nvSpPr>
          <p:cNvPr id="3" name="Content Placeholder 2"/>
          <p:cNvSpPr>
            <a:spLocks noGrp="1"/>
          </p:cNvSpPr>
          <p:nvPr>
            <p:ph idx="1"/>
          </p:nvPr>
        </p:nvSpPr>
        <p:spPr/>
        <p:txBody>
          <a:bodyPr/>
          <a:lstStyle/>
          <a:p>
            <a:pPr algn="just" rtl="1"/>
            <a:r>
              <a:rPr lang="ar-EG" dirty="0"/>
              <a:t>كما رفضت الحكومة العراقية برئاسة الدكتور فاضل الجمالى البحث مع جونستون هذا المشروع أو حتى السماح له بدخول العراق، والسبب الذى دفعها إلى اتخاذ هذا الموقف من جونستون ومشروعه هو أنه ثبت لدى الحكومة العراقية أن هذا المبعوث الأمريكي له اتصالات قوية بالحركة الصهيونية وزعمائها، ويميل </a:t>
            </a:r>
            <a:r>
              <a:rPr lang="ar-EG" dirty="0" smtClean="0"/>
              <a:t>إليها</a:t>
            </a:r>
            <a:r>
              <a:rPr lang="ar-SA" dirty="0" smtClean="0"/>
              <a:t>  </a:t>
            </a:r>
            <a:r>
              <a:rPr lang="ar-EG" dirty="0" smtClean="0"/>
              <a:t>. </a:t>
            </a:r>
            <a:endParaRPr lang="en-US" dirty="0"/>
          </a:p>
        </p:txBody>
      </p:sp>
    </p:spTree>
    <p:extLst>
      <p:ext uri="{BB962C8B-B14F-4D97-AF65-F5344CB8AC3E}">
        <p14:creationId xmlns:p14="http://schemas.microsoft.com/office/powerpoint/2010/main" val="1378999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الولايات المتحدة الأمريكية كانت حريصة على </a:t>
            </a:r>
            <a:r>
              <a:rPr lang="ar-SA" dirty="0" smtClean="0"/>
              <a:t> </a:t>
            </a:r>
            <a:r>
              <a:rPr lang="ar-EG" dirty="0" smtClean="0"/>
              <a:t>تنفيذ </a:t>
            </a:r>
            <a:r>
              <a:rPr lang="ar-EG" dirty="0"/>
              <a:t>مشروع جونستون</a:t>
            </a:r>
            <a:endParaRPr lang="en-US" dirty="0"/>
          </a:p>
        </p:txBody>
      </p:sp>
      <p:sp>
        <p:nvSpPr>
          <p:cNvPr id="3" name="Content Placeholder 2"/>
          <p:cNvSpPr>
            <a:spLocks noGrp="1"/>
          </p:cNvSpPr>
          <p:nvPr>
            <p:ph idx="1"/>
          </p:nvPr>
        </p:nvSpPr>
        <p:spPr/>
        <p:txBody>
          <a:bodyPr>
            <a:normAutofit fontScale="70000" lnSpcReduction="20000"/>
          </a:bodyPr>
          <a:lstStyle/>
          <a:p>
            <a:pPr algn="just" rtl="1"/>
            <a:r>
              <a:rPr lang="ar-EG" dirty="0"/>
              <a:t>ومن خلال متابعة المراسلات التى كانت البعثات الدبلوماسية المصرية في الخارج ترسلها إلى الخارجية المصرية فيما يتعلق بمشروع جونستون يتبين أن الولايات المتحدة الأمريكية كانت حريصة على تنفيذ مشروع جونستون للاستثمار الموحد في مياه حوض نهر الأردن بين إسرائيل والدول العربية المجاورة ، وأن الحكومة الأمريكية كانت تلح على الحكومات العربية لقبول المشروع ، لما فيه من فوائد اقتصادية للدول العربية من وجهة النظر الأمريكية، لذا تؤكد تلك المراسلات على تكليف الحكومة الأمريكية لسفرائها في الدول العربية المعنية بعمل اتصالات مع المسئولين في هذه الدول لقبول مشروع جونستون، فقد مارس السفير الأمريكى في لبنان اتصالاته مع المسئولين بها بشأن هذا المشروع ، ففي لقائه مع الرئيس اللبنانى أكد له أن الحكومة الأمريكية مطمئنة لموقف مصر والسعودية من المشروع ، وأن موقف لبنان المعادى يحول دون موافقة بقية الدولة ، لكن رئيس الجمهورية اللبنانية أبلغه بأن الأمر يتعلق برأى حكومته، وأعرب له عن أمله أن تستمر اتصالات السفير مع أعضاء الحكومة، فأجابه السفير الأمريكى بأنه سيواصل اتصالاته، غير أنه سيبلغ حكومته بموقف لبنان غير الودى لو </a:t>
            </a:r>
            <a:r>
              <a:rPr lang="ar-EG" dirty="0" smtClean="0"/>
              <a:t>أخفق</a:t>
            </a:r>
            <a:r>
              <a:rPr lang="ar-SA" dirty="0" smtClean="0"/>
              <a:t>  </a:t>
            </a:r>
            <a:r>
              <a:rPr lang="ar-EG" dirty="0" smtClean="0"/>
              <a:t>. </a:t>
            </a:r>
            <a:endParaRPr lang="en-US" dirty="0"/>
          </a:p>
        </p:txBody>
      </p:sp>
    </p:spTree>
    <p:extLst>
      <p:ext uri="{BB962C8B-B14F-4D97-AF65-F5344CB8AC3E}">
        <p14:creationId xmlns:p14="http://schemas.microsoft.com/office/powerpoint/2010/main" val="3758975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الخارجية المصرية وتنفيذ إسرائيل مشروع تغيير مجرى نهر الأردن : </a:t>
            </a:r>
            <a:endParaRPr lang="en-US" dirty="0"/>
          </a:p>
        </p:txBody>
      </p:sp>
      <p:sp>
        <p:nvSpPr>
          <p:cNvPr id="3" name="Content Placeholder 2"/>
          <p:cNvSpPr>
            <a:spLocks noGrp="1"/>
          </p:cNvSpPr>
          <p:nvPr>
            <p:ph idx="1"/>
          </p:nvPr>
        </p:nvSpPr>
        <p:spPr/>
        <p:txBody>
          <a:bodyPr/>
          <a:lstStyle/>
          <a:p>
            <a:r>
              <a:rPr lang="ar-EG" dirty="0"/>
              <a:t>فشلت مهمة جونستون في الوصول إلى اتفاق بين الدول العربية المطلة على نهر الأردن وإسرائيل من أجل توزيع عادل لحصص المياه على هذه الدول ، كما رفضت خطته من قبل الحكومات العربية، مما كان دافعاً لإسرائيل على العمل منفردة للحصول على حصتها من مياه نهر الأردن لتلبية احتياجاتها من المياه (44)، فشرعت في بناء قناة لتحويل مياه نهر الأردن في جسر بنات يعقوب في المنطقة المنزوعة السلاح الفاصلة بين سوريا وإسرائيل(45). </a:t>
            </a:r>
            <a:endParaRPr lang="en-US" dirty="0"/>
          </a:p>
        </p:txBody>
      </p:sp>
    </p:spTree>
    <p:extLst>
      <p:ext uri="{BB962C8B-B14F-4D97-AF65-F5344CB8AC3E}">
        <p14:creationId xmlns:p14="http://schemas.microsoft.com/office/powerpoint/2010/main" val="1902899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مشروع جونستون قد مات </a:t>
            </a:r>
            <a:endParaRPr lang="en-US" dirty="0"/>
          </a:p>
        </p:txBody>
      </p:sp>
      <p:sp>
        <p:nvSpPr>
          <p:cNvPr id="3" name="Content Placeholder 2"/>
          <p:cNvSpPr>
            <a:spLocks noGrp="1"/>
          </p:cNvSpPr>
          <p:nvPr>
            <p:ph idx="1"/>
          </p:nvPr>
        </p:nvSpPr>
        <p:spPr/>
        <p:txBody>
          <a:bodyPr/>
          <a:lstStyle/>
          <a:p>
            <a:pPr algn="just"/>
            <a:r>
              <a:rPr lang="ar-EG" dirty="0"/>
              <a:t>وأعلنت وزيرة الخارجية الإسرائيلية آنئذ جولد مائير أمام لجنة الشئون الخارجية والأمن التابعة للكنيست الإسرائيلي، أن مشروع جونستون قد مات وأن إسرائيل ستنفذ مشاريع ري خاصة بها دون أن تعر أى اهتمام لاعتراضات الدول العربية المطلة على نهر الأردن، وذكرت جولد مائير أن إسرائيل أبلغت موقفها هذا للولايات المتحدة الأمريكية، وطلبت منها مساعدة مالية لتنفيذ هذه المشروعات </a:t>
            </a:r>
            <a:r>
              <a:rPr lang="ar-SA"/>
              <a:t> </a:t>
            </a:r>
            <a:r>
              <a:rPr lang="ar-EG" smtClean="0"/>
              <a:t>. </a:t>
            </a:r>
            <a:endParaRPr lang="en-US" dirty="0"/>
          </a:p>
        </p:txBody>
      </p:sp>
    </p:spTree>
    <p:extLst>
      <p:ext uri="{BB962C8B-B14F-4D97-AF65-F5344CB8AC3E}">
        <p14:creationId xmlns:p14="http://schemas.microsoft.com/office/powerpoint/2010/main" val="3369110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599</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6</vt:i4>
      </vt:variant>
      <vt:variant>
        <vt:lpstr>Slide Titles</vt:lpstr>
      </vt:variant>
      <vt:variant>
        <vt:i4>6</vt:i4>
      </vt:variant>
    </vt:vector>
  </HeadingPairs>
  <TitlesOfParts>
    <vt:vector size="12" baseType="lpstr">
      <vt:lpstr>1_Office Theme</vt:lpstr>
      <vt:lpstr>2_Office Theme</vt:lpstr>
      <vt:lpstr>3_Office Theme</vt:lpstr>
      <vt:lpstr>4_Office Theme</vt:lpstr>
      <vt:lpstr>5_Office Theme</vt:lpstr>
      <vt:lpstr>6_Office Theme</vt:lpstr>
      <vt:lpstr>موقف سوريا من مشروع جونستون  م 1 / 4  </vt:lpstr>
      <vt:lpstr>لبنان</vt:lpstr>
      <vt:lpstr>الحكومة العراقية </vt:lpstr>
      <vt:lpstr>الولايات المتحدة الأمريكية كانت حريصة على  تنفيذ مشروع جونستون</vt:lpstr>
      <vt:lpstr>الخارجية المصرية وتنفيذ إسرائيل مشروع تغيير مجرى نهر الأردن : </vt:lpstr>
      <vt:lpstr>مشروع جونستون قد مات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ماجستير تاريخ حديث ومعاصر م 1 / 4 </dc:title>
  <dc:creator>khalednaghia</dc:creator>
  <cp:lastModifiedBy>khalednaghia</cp:lastModifiedBy>
  <cp:revision>2</cp:revision>
  <dcterms:created xsi:type="dcterms:W3CDTF">2020-03-21T19:44:22Z</dcterms:created>
  <dcterms:modified xsi:type="dcterms:W3CDTF">2020-03-21T23:12:25Z</dcterms:modified>
</cp:coreProperties>
</file>